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EECD5-2068-91ED-B5CD-B7C0D8977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E25EEF-70FC-B11F-8B85-EDAD7FA59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48914C-1B4A-C19D-5CF5-6514035C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B532D8-FA5D-B6EA-AAEB-D40730F8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2380AB-8D9D-BA55-5761-5A9C6477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12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59653-866E-B2F8-4D94-0F2C1ED8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6D63978-6ADC-A56A-F9E5-B4D48B60C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AAC8E9-414D-D16F-7201-6FE1546B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9F1479-87A1-A210-91BF-AB348B21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05F376-51A5-065D-356E-DB85EDBC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375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59DEDCA-ADB6-0494-C53F-20FEE86F4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823B5F-ED0B-1810-026D-0C58D51E7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8DB4E0-883D-1A8D-FCCE-7FA051A0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5722F7-EDA3-3964-6234-09DFC02C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DA26A3-AAEC-C3B7-B99E-43997EB4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32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C5C39-A1DD-41FB-A876-4F857832CB2A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23CE00-96CF-4730-969F-6EBEE8B84BC6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6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E8B97-6476-9989-301C-9E155B7D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DE911A-BFCF-A9C2-6C73-B49FF931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5B571D-4234-DE4F-0C1F-8BCEA832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B6D7CD-E445-87BA-458A-5E8CBEB4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E57A8D-93F0-CFFC-1B6B-365BF94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153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5A2C4-98A5-9942-D610-39DB7561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5B8E72-5C58-E785-09FB-B5B6AB59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C9E70C-4C71-B287-11DB-1E94E51E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35FFAA-3004-B0B1-559C-E21E08A6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EA2937-9385-FF7A-45A3-A6BCE869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935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0CEB6-B04D-5B5E-AE1C-D9FD4646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E1FF23-D6FC-BDDE-EB8C-4B7E5ACC9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1DC97C-1EB0-9F8C-E1CA-FEC01BA1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B64793-659B-ACAE-F434-E9E2D7CC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65D3251-5EC3-06B0-F9BD-9E979127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7E68AE1-0C67-CB10-A895-31C4F432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9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36875-F87B-3B2C-01AB-77F111EB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9DCE4A-9635-9741-9760-E869D1FD3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CC5DC6-6932-1017-FFF2-997690E0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A3DE094-5D66-AC96-6748-C72E60C27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76E671F-E9CB-77BB-7E4A-1F5478506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98EFF71-9072-7091-1AF5-2924CB88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97C704-EAEF-1847-DD17-7321CE68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6AF42B-0ECF-E167-825C-0709A063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63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59E23-53BB-6320-45C2-7BB1B323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282691-C48E-22FE-63D1-365E0879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B6E5855-502E-3876-B1F2-3D4D3894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7F6A120-9F05-4F6D-321D-12849601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94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D239D6-CFBE-4981-C04F-2849BE84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B9C2F54-1999-DEC9-1AD7-67B63DB3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BD79F7-8B37-5E93-F837-1857D82E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797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8EFC6-7CA0-046C-5362-45559B16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1F1A1F-9586-2EF8-E4C0-628F5640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A6D0AB-72EC-977D-A578-4190C37CC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F709E7-8E10-77A6-91AD-E4DC0BBA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7AC9A5-F231-3937-9D49-B1A14E8B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D453DB-324F-4AB9-652B-69FE1F0F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59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C038B-BCE3-6CEC-77EF-DD7BEF34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0106D7E-25C1-E22F-96EA-8F3247627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4AFAE2-DDB8-39FC-9BAE-CC8EEBAB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7F352C2-5627-7DDA-925C-B0C6F697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D59123-7CD4-1399-4562-DE91E79D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082E6B-063F-8192-729B-827CF820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5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D448EC8-AC38-BC4D-28AD-3FE86BCF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B32010-7A1E-D3BB-EB03-1FBB648BE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D53102-6064-C174-2B15-D8F05E23D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0D8303-6B34-4878-82AF-330DFD02728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5EDAFA-DE4E-0450-9AB6-78911F769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10AE42-04CB-40A8-3457-485EC5F7C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3ACDAB-D3AC-4DDE-AD02-225FBAEDFE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10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FD33AD6-A982-4D46-9A15-813222649B27}" type="datetimeFigureOut">
              <a:rPr lang="da-DK" smtClean="0"/>
              <a:t>17-09-2024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53A554-90E8-4165-895F-9C048D2ACA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4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1A7B4-5E69-4B49-88D1-77B937B08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B057A0-90F1-4513-9C44-90D9CCF7E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ræ, udendørs, grøn, plante&#10;&#10;Automatisk genereret beskrivelse">
            <a:extLst>
              <a:ext uri="{FF2B5EF4-FFF2-40B4-BE49-F238E27FC236}">
                <a16:creationId xmlns:a16="http://schemas.microsoft.com/office/drawing/2014/main" id="{B0FD3EAF-D35D-4310-9C68-B7ED30DCD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8" y="-7883"/>
            <a:ext cx="127634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4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ay be an image of apple">
            <a:extLst>
              <a:ext uri="{FF2B5EF4-FFF2-40B4-BE49-F238E27FC236}">
                <a16:creationId xmlns:a16="http://schemas.microsoft.com/office/drawing/2014/main" id="{1CCC3209-B4E3-1B1F-3530-A3A3F3BF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4597" b="1"/>
          <a:stretch/>
        </p:blipFill>
        <p:spPr bwMode="auto">
          <a:xfrm>
            <a:off x="1" y="1"/>
            <a:ext cx="4038603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be an image of corn">
            <a:extLst>
              <a:ext uri="{FF2B5EF4-FFF2-40B4-BE49-F238E27FC236}">
                <a16:creationId xmlns:a16="http://schemas.microsoft.com/office/drawing/2014/main" id="{798EC7E4-85C6-F000-3E87-3BE9A72C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1"/>
          <a:stretch/>
        </p:blipFill>
        <p:spPr bwMode="auto">
          <a:xfrm>
            <a:off x="4038600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1D327757-40D0-65A8-1D62-271BA836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r="16554" b="1"/>
          <a:stretch/>
        </p:blipFill>
        <p:spPr bwMode="auto">
          <a:xfrm>
            <a:off x="8115292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F2456-F270-292B-F029-61B873F0D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5588000"/>
            <a:ext cx="6867277" cy="92059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a-DK" sz="4000" dirty="0">
                <a:solidFill>
                  <a:srgbClr val="FFFFFF"/>
                </a:solidFill>
              </a:rPr>
              <a:t>From </a:t>
            </a:r>
            <a:r>
              <a:rPr lang="da-DK" sz="4000" dirty="0" err="1">
                <a:solidFill>
                  <a:srgbClr val="FFFFFF"/>
                </a:solidFill>
              </a:rPr>
              <a:t>traditional</a:t>
            </a:r>
            <a:r>
              <a:rPr lang="da-DK" sz="4000" dirty="0">
                <a:solidFill>
                  <a:srgbClr val="FFFFFF"/>
                </a:solidFill>
              </a:rPr>
              <a:t> </a:t>
            </a:r>
            <a:r>
              <a:rPr lang="da-DK" sz="4000" dirty="0" err="1">
                <a:solidFill>
                  <a:srgbClr val="FFFFFF"/>
                </a:solidFill>
              </a:rPr>
              <a:t>harvest</a:t>
            </a:r>
            <a:r>
              <a:rPr lang="da-DK" sz="4000" dirty="0">
                <a:solidFill>
                  <a:srgbClr val="FFFFFF"/>
                </a:solidFill>
              </a:rPr>
              <a:t> fest to </a:t>
            </a:r>
            <a:r>
              <a:rPr lang="da-DK" sz="4000" dirty="0" err="1">
                <a:solidFill>
                  <a:srgbClr val="FFFFFF"/>
                </a:solidFill>
              </a:rPr>
              <a:t>season</a:t>
            </a:r>
            <a:r>
              <a:rPr lang="da-DK" sz="4000" dirty="0">
                <a:solidFill>
                  <a:srgbClr val="FFFFFF"/>
                </a:solidFill>
              </a:rPr>
              <a:t> of </a:t>
            </a:r>
            <a:r>
              <a:rPr lang="da-DK" sz="4000" dirty="0" err="1">
                <a:solidFill>
                  <a:srgbClr val="FFFFFF"/>
                </a:solidFill>
              </a:rPr>
              <a:t>creation</a:t>
            </a:r>
            <a:r>
              <a:rPr lang="da-DK" sz="4000" dirty="0">
                <a:solidFill>
                  <a:srgbClr val="FFFFFF"/>
                </a:solidFill>
              </a:rPr>
              <a:t> service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836DE3-17C1-1C51-24D3-F602CB3A5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149" y="5613400"/>
            <a:ext cx="3256019" cy="869790"/>
          </a:xfrm>
        </p:spPr>
        <p:txBody>
          <a:bodyPr anchor="ctr">
            <a:normAutofit/>
          </a:bodyPr>
          <a:lstStyle/>
          <a:p>
            <a:pPr algn="l"/>
            <a:r>
              <a:rPr lang="da-DK" sz="2000" dirty="0" err="1">
                <a:solidFill>
                  <a:srgbClr val="FFFFFF"/>
                </a:solidFill>
              </a:rPr>
              <a:t>Evangelical</a:t>
            </a:r>
            <a:r>
              <a:rPr lang="da-DK" sz="2000" dirty="0">
                <a:solidFill>
                  <a:srgbClr val="FFFFFF"/>
                </a:solidFill>
              </a:rPr>
              <a:t> </a:t>
            </a:r>
            <a:r>
              <a:rPr lang="da-DK" sz="2000" dirty="0" err="1">
                <a:solidFill>
                  <a:srgbClr val="FFFFFF"/>
                </a:solidFill>
              </a:rPr>
              <a:t>Lutheran</a:t>
            </a:r>
            <a:r>
              <a:rPr lang="da-DK" sz="2000" dirty="0">
                <a:solidFill>
                  <a:srgbClr val="FFFFFF"/>
                </a:solidFill>
              </a:rPr>
              <a:t> Church of Denmark</a:t>
            </a:r>
          </a:p>
        </p:txBody>
      </p:sp>
    </p:spTree>
    <p:extLst>
      <p:ext uri="{BB962C8B-B14F-4D97-AF65-F5344CB8AC3E}">
        <p14:creationId xmlns:p14="http://schemas.microsoft.com/office/powerpoint/2010/main" val="424968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AD1053-55C0-AC62-1036-FF9F6944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-1" b="3993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C6AA40-750B-DE99-8960-715BC037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a-DK" sz="4000" dirty="0" err="1">
                <a:solidFill>
                  <a:srgbClr val="FFFFFF"/>
                </a:solidFill>
              </a:rPr>
              <a:t>Season</a:t>
            </a:r>
            <a:r>
              <a:rPr lang="da-DK" sz="4000" dirty="0">
                <a:solidFill>
                  <a:srgbClr val="FFFFFF"/>
                </a:solidFill>
              </a:rPr>
              <a:t> of </a:t>
            </a:r>
            <a:r>
              <a:rPr lang="da-DK" sz="4000" dirty="0" err="1">
                <a:solidFill>
                  <a:srgbClr val="FFFFFF"/>
                </a:solidFill>
              </a:rPr>
              <a:t>creation</a:t>
            </a:r>
            <a:r>
              <a:rPr lang="da-DK" sz="4000" dirty="0">
                <a:solidFill>
                  <a:srgbClr val="FFFFFF"/>
                </a:solidFill>
              </a:rPr>
              <a:t> ”</a:t>
            </a:r>
            <a:r>
              <a:rPr lang="da-DK" sz="4000" dirty="0" err="1">
                <a:solidFill>
                  <a:srgbClr val="FFFFFF"/>
                </a:solidFill>
              </a:rPr>
              <a:t>conversation</a:t>
            </a:r>
            <a:r>
              <a:rPr lang="da-DK" sz="4000" dirty="0">
                <a:solidFill>
                  <a:srgbClr val="FFFFFF"/>
                </a:solidFill>
              </a:rPr>
              <a:t> service” on </a:t>
            </a:r>
            <a:r>
              <a:rPr lang="da-DK" sz="4000" dirty="0" err="1">
                <a:solidFill>
                  <a:srgbClr val="FFFFFF"/>
                </a:solidFill>
              </a:rPr>
              <a:t>climate</a:t>
            </a:r>
            <a:r>
              <a:rPr lang="da-DK" sz="4000" dirty="0">
                <a:solidFill>
                  <a:srgbClr val="FFFFFF"/>
                </a:solidFill>
              </a:rPr>
              <a:t> and </a:t>
            </a:r>
            <a:r>
              <a:rPr lang="da-DK" sz="4000" dirty="0" err="1">
                <a:solidFill>
                  <a:srgbClr val="FFFFFF"/>
                </a:solidFill>
              </a:rPr>
              <a:t>environment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B0223E-9493-E6C2-28BB-06125E961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5669430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da-DK" sz="2000" dirty="0" err="1">
                <a:solidFill>
                  <a:srgbClr val="FFFFFF"/>
                </a:solidFill>
              </a:rPr>
              <a:t>Salvation</a:t>
            </a:r>
            <a:r>
              <a:rPr lang="da-DK" sz="2000" dirty="0">
                <a:solidFill>
                  <a:srgbClr val="FFFFFF"/>
                </a:solidFill>
              </a:rPr>
              <a:t> </a:t>
            </a:r>
            <a:r>
              <a:rPr lang="da-DK" sz="2000" dirty="0" err="1">
                <a:solidFill>
                  <a:srgbClr val="FFFFFF"/>
                </a:solidFill>
              </a:rPr>
              <a:t>Army</a:t>
            </a:r>
            <a:endParaRPr lang="da-DK" sz="2000" dirty="0">
              <a:solidFill>
                <a:srgbClr val="FFFFFF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83084FD-A283-EE97-A91E-1D28BBD5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r="1" b="1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3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C849F6-3A81-16E1-A024-111A89BC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r="-1" b="-1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589828-173E-4003-D712-5F333FD41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a-DK" sz="4000" dirty="0" err="1">
                <a:solidFill>
                  <a:srgbClr val="FFFFFF"/>
                </a:solidFill>
              </a:rPr>
              <a:t>Season</a:t>
            </a:r>
            <a:r>
              <a:rPr lang="da-DK" sz="4000" dirty="0">
                <a:solidFill>
                  <a:srgbClr val="FFFFFF"/>
                </a:solidFill>
              </a:rPr>
              <a:t> of </a:t>
            </a:r>
            <a:r>
              <a:rPr lang="da-DK" sz="4000" dirty="0" err="1">
                <a:solidFill>
                  <a:srgbClr val="FFFFFF"/>
                </a:solidFill>
              </a:rPr>
              <a:t>creation</a:t>
            </a:r>
            <a:r>
              <a:rPr lang="da-DK" sz="4000" dirty="0">
                <a:solidFill>
                  <a:srgbClr val="FFFFFF"/>
                </a:solidFill>
              </a:rPr>
              <a:t> </a:t>
            </a:r>
            <a:r>
              <a:rPr lang="da-DK" sz="4000" dirty="0" err="1">
                <a:solidFill>
                  <a:srgbClr val="FFFFFF"/>
                </a:solidFill>
              </a:rPr>
              <a:t>familiy</a:t>
            </a:r>
            <a:r>
              <a:rPr lang="da-DK" sz="4000" dirty="0">
                <a:solidFill>
                  <a:srgbClr val="FFFFFF"/>
                </a:solidFill>
              </a:rPr>
              <a:t> </a:t>
            </a:r>
            <a:r>
              <a:rPr lang="da-DK" sz="4000" dirty="0" err="1">
                <a:solidFill>
                  <a:srgbClr val="FFFFFF"/>
                </a:solidFill>
              </a:rPr>
              <a:t>worship</a:t>
            </a:r>
            <a:r>
              <a:rPr lang="da-DK" sz="4000" dirty="0">
                <a:solidFill>
                  <a:srgbClr val="FFFFFF"/>
                </a:solidFill>
              </a:rPr>
              <a:t> service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020324-998F-66D7-0353-B6F59998E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5669430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da-DK" sz="2000" dirty="0">
                <a:solidFill>
                  <a:srgbClr val="FFFFFF"/>
                </a:solidFill>
              </a:rPr>
              <a:t>Vineyard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62BAEB-C713-D990-21DC-F22120BF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0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4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E2967A-E2CF-2B50-3829-DA7C91B38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Season of creation</a:t>
            </a:r>
            <a:br>
              <a:rPr lang="da-DK" sz="4800"/>
            </a:br>
            <a:r>
              <a:rPr lang="da-DK" sz="4800"/>
              <a:t>one day festival</a:t>
            </a: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62AD26-C83A-2D0A-3049-1D73BF202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da-DK">
                <a:solidFill>
                  <a:srgbClr val="FFFFFF"/>
                </a:solidFill>
              </a:rPr>
              <a:t>Roskilde Cathedral (Evangelical Lutheran Church of Denmark)</a:t>
            </a:r>
          </a:p>
        </p:txBody>
      </p:sp>
      <p:pic>
        <p:nvPicPr>
          <p:cNvPr id="4098" name="Picture 2" descr="Kan være et billede af 2 personer og tekst">
            <a:extLst>
              <a:ext uri="{FF2B5EF4-FFF2-40B4-BE49-F238E27FC236}">
                <a16:creationId xmlns:a16="http://schemas.microsoft.com/office/drawing/2014/main" id="{0ED4D1C6-5E6C-A360-A914-D10C1E62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"/>
          <a:stretch/>
        </p:blipFill>
        <p:spPr bwMode="auto">
          <a:xfrm>
            <a:off x="6705603" y="245431"/>
            <a:ext cx="4335440" cy="63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41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rundlæggende">
  <a:themeElements>
    <a:clrScheme name="Grundlæggend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97BC496523914A8EA10E27891B8231" ma:contentTypeVersion="18" ma:contentTypeDescription="Opret et nyt dokument." ma:contentTypeScope="" ma:versionID="d152154ee98c59c764c7ab80695c1ca0">
  <xsd:schema xmlns:xsd="http://www.w3.org/2001/XMLSchema" xmlns:xs="http://www.w3.org/2001/XMLSchema" xmlns:p="http://schemas.microsoft.com/office/2006/metadata/properties" xmlns:ns2="5cb45d7f-9fcb-4d5a-bdfe-41ca65687374" xmlns:ns3="8961d480-15c9-4cb2-8e8f-7b12e646fbd4" targetNamespace="http://schemas.microsoft.com/office/2006/metadata/properties" ma:root="true" ma:fieldsID="63aa6e7546c862e87585b5ac7a92ae17" ns2:_="" ns3:_="">
    <xsd:import namespace="5cb45d7f-9fcb-4d5a-bdfe-41ca65687374"/>
    <xsd:import namespace="8961d480-15c9-4cb2-8e8f-7b12e646f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45d7f-9fcb-4d5a-bdfe-41ca65687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e0c9bbea-bb1d-46f1-9c8c-51c4301ba8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1d480-15c9-4cb2-8e8f-7b12e646fbd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4b3e52e-ef94-4c8a-86cd-3a4a5f6ddec9}" ma:internalName="TaxCatchAll" ma:showField="CatchAllData" ma:web="8961d480-15c9-4cb2-8e8f-7b12e646f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61d480-15c9-4cb2-8e8f-7b12e646fbd4" xsi:nil="true"/>
    <lcf76f155ced4ddcb4097134ff3c332f xmlns="5cb45d7f-9fcb-4d5a-bdfe-41ca656873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8FCBA5-9D4D-4DD1-9998-B71836E1ADAA}"/>
</file>

<file path=customXml/itemProps2.xml><?xml version="1.0" encoding="utf-8"?>
<ds:datastoreItem xmlns:ds="http://schemas.openxmlformats.org/officeDocument/2006/customXml" ds:itemID="{96BC7680-B802-4004-B14A-9600BD7A726F}"/>
</file>

<file path=customXml/itemProps3.xml><?xml version="1.0" encoding="utf-8"?>
<ds:datastoreItem xmlns:ds="http://schemas.openxmlformats.org/officeDocument/2006/customXml" ds:itemID="{C727A837-7071-4226-9DC2-A2E001DE3B71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Corbel</vt:lpstr>
      <vt:lpstr>Office-tema</vt:lpstr>
      <vt:lpstr>Grundlæggende</vt:lpstr>
      <vt:lpstr>PowerPoint-præsentation</vt:lpstr>
      <vt:lpstr>From traditional harvest fest to season of creation service</vt:lpstr>
      <vt:lpstr>Season of creation ”conversation service” on climate and environment</vt:lpstr>
      <vt:lpstr>Season of creation familiy worship service</vt:lpstr>
      <vt:lpstr>Season of creation one day festival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Larsen Kure</dc:creator>
  <cp:lastModifiedBy>Sofie Larsen Kure</cp:lastModifiedBy>
  <cp:revision>1</cp:revision>
  <dcterms:created xsi:type="dcterms:W3CDTF">2024-09-17T14:10:36Z</dcterms:created>
  <dcterms:modified xsi:type="dcterms:W3CDTF">2024-09-17T14:25:42Z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0x0101000D97BC496523914A8EA10E27891B8231</vt:lpwstr>
  </property>
</Properties>
</file>